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2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vipoooool/new-plant-diseases-dataset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151586" y="3429000"/>
            <a:ext cx="6870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Name of Project </a:t>
            </a:r>
            <a:r>
              <a:rPr lang="en-IN" sz="36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D3530AF-9771-470E-A9BF-F28AA22753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19" y="868863"/>
            <a:ext cx="1263157" cy="410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AD0796-8B72-C4DA-DA7C-B94C3825B37C}"/>
              </a:ext>
            </a:extLst>
          </p:cNvPr>
          <p:cNvSpPr txBox="1"/>
          <p:nvPr/>
        </p:nvSpPr>
        <p:spPr>
          <a:xfrm>
            <a:off x="6096000" y="4075331"/>
            <a:ext cx="51267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Plant Disease Detection with CNN</a:t>
            </a:r>
          </a:p>
        </p:txBody>
      </p: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872FC-B24D-9E93-9880-71C549FA5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569B83-55B8-5236-1E66-5852EFBBE85C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2B3A6-761D-AEF6-9363-DD2F9C388E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341" b="3159"/>
          <a:stretch/>
        </p:blipFill>
        <p:spPr>
          <a:xfrm>
            <a:off x="1972348" y="1698119"/>
            <a:ext cx="8247301" cy="395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755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CE9FE-BDDF-A2F5-A6E4-7CA6606E3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B77A87-17FD-B42F-CCCC-62B267793B9C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0BD737-D46C-F16A-DB45-63AFFC2DC5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821" b="3110"/>
          <a:stretch/>
        </p:blipFill>
        <p:spPr>
          <a:xfrm>
            <a:off x="1972349" y="1698119"/>
            <a:ext cx="8247302" cy="394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73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9BD8B-FF1E-6169-A32E-AD330EBFC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BC62EE-F8F1-FE3D-5B5D-9160D62A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821" b="3247"/>
          <a:stretch/>
        </p:blipFill>
        <p:spPr>
          <a:xfrm>
            <a:off x="1972349" y="1698119"/>
            <a:ext cx="8247302" cy="39385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801FCD-1362-50A3-5FC3-9DA6BF90FE30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98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DE0E88-345F-EDFB-5842-55CC06604A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021" y="936856"/>
            <a:ext cx="11765902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project successfully detects plant diseases using CNN.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Automating disease detection can help farmers take timely action.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enhancements can include model improvement, more plant species, and cloud deployment. 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5B95A728-DD4C-5BF2-3213-BDE5130B2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744" y="967840"/>
            <a:ext cx="6885784" cy="3365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Understand the role of deep learning in plant disease detection.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 how CNNs (Convolutional Neural Networks) help in image classification.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Explore the process of developing and deploying 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-based web app for disease prediction.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the impact of automated plant disease detection in agriculture. 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02CA70-2A02-1CD2-4C00-9B42D444A4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755" y="1467774"/>
            <a:ext cx="11551298" cy="2118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Programming Language: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Python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TensorFlow/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OpenCV, NumPy, Pandas, Seaborn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Frameworks: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web app deployment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Dataset: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from Kaggle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u="sng" dirty="0">
                <a:effectLst/>
                <a:latin typeface="-apple-system"/>
                <a:hlinkClick r:id="rId2"/>
              </a:rPr>
              <a:t>https://www.kaggle.com/datasets/vipoooool/new-plant-diseases-dataset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T4 GPU from Collab or Nvidia GPU</a:t>
            </a:r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B9E53F-AA44-3E82-C59F-11C763174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6645" y="1414766"/>
            <a:ext cx="9249747" cy="2118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Collection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Images of healthy and diseased plant leaves collected from a dataset.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Image resizing, normalization, augmentation.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Development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CNN architecture designed and trained using TensorFlow/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Keras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Performance metrics like accuracy, precision, recall used.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Model integrated with 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 for real-time disease detection </a:t>
            </a: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192A0B-F3D0-F379-AC57-B4BD785A6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424" y="1454522"/>
            <a:ext cx="11936896" cy="1287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Farmers often struggle to identify plant diseases early, leading to reduced crop yield.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Solutions: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Manual inspection, which is time-consuming and inaccurate.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 automated, AI-driven solution to detect plant diseases from leaf images. </a:t>
            </a: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A73E0A-2F61-AADE-C7BF-AF49E9E4B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078" y="1003117"/>
            <a:ext cx="11644604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CNN-based model trained to classify different plant diseases.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Streamlit web app that allows users to upload images and get real-time predictions.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accuracy and efficiency in disease detection, reducing reliance on expert intervention </a:t>
            </a:r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4AC032-AD87-C480-B5F1-0B8A87D145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094" r="-102" b="3111"/>
          <a:stretch/>
        </p:blipFill>
        <p:spPr>
          <a:xfrm>
            <a:off x="1972349" y="1698119"/>
            <a:ext cx="8247302" cy="392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14382-4EBA-4542-A63A-D269B7B69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8BC842-FDB0-BFE1-DA7F-78ED03308F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548" r="-561" b="3383"/>
          <a:stretch/>
        </p:blipFill>
        <p:spPr>
          <a:xfrm>
            <a:off x="1972349" y="1698119"/>
            <a:ext cx="8267783" cy="39325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830BE1-5CD5-F65D-356D-6AF3207E2A96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499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2908B-467A-D9E8-F61E-0DFF9F6AC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83776F-830A-F383-E89C-CCC59ED96313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C35895-3403-EFC1-7736-F69B0C609D84}"/>
              </a:ext>
            </a:extLst>
          </p:cNvPr>
          <p:cNvSpPr/>
          <p:nvPr/>
        </p:nvSpPr>
        <p:spPr>
          <a:xfrm>
            <a:off x="1972349" y="1698119"/>
            <a:ext cx="8247302" cy="39281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3B27C-7B56-E472-FF3C-DC7627BF3C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685" b="2974"/>
          <a:stretch/>
        </p:blipFill>
        <p:spPr>
          <a:xfrm>
            <a:off x="1972349" y="1696857"/>
            <a:ext cx="8247302" cy="395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3445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42</TotalTime>
  <Words>334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-apple-system</vt:lpstr>
      <vt:lpstr>Arial</vt:lpstr>
      <vt:lpstr>Calibri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Mohamed Ali</cp:lastModifiedBy>
  <cp:revision>5</cp:revision>
  <dcterms:created xsi:type="dcterms:W3CDTF">2024-12-31T09:40:01Z</dcterms:created>
  <dcterms:modified xsi:type="dcterms:W3CDTF">2025-03-12T11:20:11Z</dcterms:modified>
</cp:coreProperties>
</file>

<file path=docProps/thumbnail.jpeg>
</file>